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80832"/>
            <a:chOff x="274638" y="104775"/>
            <a:chExt cx="8445501" cy="6580832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308645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900" b="1" dirty="0">
                  <a:latin typeface="Times New Roman" pitchFamily="18" charset="0"/>
                </a:rPr>
                <a:t>http://www.reliatech.de / info@reliatech.de</a:t>
              </a: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err="1" smtClean="0">
                  <a:latin typeface="Times New Roman" pitchFamily="18" charset="0"/>
                </a:rPr>
                <a:t>ReliaTechGmbH</a:t>
              </a:r>
              <a:endParaRPr lang="de-DE" sz="1400" b="1" dirty="0">
                <a:latin typeface="Times New Roman" pitchFamily="18" charset="0"/>
              </a:endParaRPr>
            </a:p>
          </p:txBody>
        </p:sp>
      </p:grpSp>
      <p:sp>
        <p:nvSpPr>
          <p:cNvPr id="8" name="Rechteck 7"/>
          <p:cNvSpPr/>
          <p:nvPr/>
        </p:nvSpPr>
        <p:spPr>
          <a:xfrm>
            <a:off x="1577440" y="5550331"/>
            <a:ext cx="59756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of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FABP4 [Cat# 400-018] using a rabbit polyclonal anti-human FABP4 antibody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102-PA134AG]. [WB: AP-conjugated secondary antibody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3147772" y="946655"/>
            <a:ext cx="28349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FABP4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102-PA134AG)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628800"/>
            <a:ext cx="1728192" cy="3821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31</cp:revision>
  <dcterms:created xsi:type="dcterms:W3CDTF">2014-04-11T11:40:46Z</dcterms:created>
  <dcterms:modified xsi:type="dcterms:W3CDTF">2015-03-18T13:33:48Z</dcterms:modified>
</cp:coreProperties>
</file>